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2"/>
  </p:normalViewPr>
  <p:slideViewPr>
    <p:cSldViewPr snapToGrid="0" snapToObjects="1">
      <p:cViewPr>
        <p:scale>
          <a:sx n="161" d="100"/>
          <a:sy n="161" d="100"/>
        </p:scale>
        <p:origin x="-3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5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3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7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5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1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1FE3-2F68-F847-A3E7-F3158474F289}" type="datetimeFigureOut">
              <a:rPr lang="en-US" smtClean="0"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4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41-890B-1C46-8057-9BD3BB97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1046593"/>
            <a:ext cx="4737427" cy="328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C2C735-0A6B-5748-AE4B-FC6925106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16" y="3715423"/>
            <a:ext cx="4411287" cy="30633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B324D4-E6E8-E04D-BBE4-766A4AE63AD0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5136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Overall Budget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984E2-7F97-2F4B-BD36-AFE889AE808B}"/>
              </a:ext>
            </a:extLst>
          </p:cNvPr>
          <p:cNvSpPr txBox="1"/>
          <p:nvPr/>
        </p:nvSpPr>
        <p:spPr>
          <a:xfrm>
            <a:off x="4980034" y="979373"/>
            <a:ext cx="2812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Other Funds: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School Foundation Account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Earmarked Taxes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Insurance &amp; Fees</a:t>
            </a:r>
          </a:p>
          <a:p>
            <a:endParaRPr lang="en-US" sz="1200" dirty="0"/>
          </a:p>
          <a:p>
            <a:r>
              <a:rPr lang="en-US" sz="1200" dirty="0"/>
              <a:t>Federal Funds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Health &amp; Human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Environment/Public Lands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General Fund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General Government</a:t>
            </a:r>
          </a:p>
        </p:txBody>
      </p:sp>
    </p:spTree>
    <p:extLst>
      <p:ext uri="{BB962C8B-B14F-4D97-AF65-F5344CB8AC3E}">
        <p14:creationId xmlns:p14="http://schemas.microsoft.com/office/powerpoint/2010/main" val="4233574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14F7AE-40F7-9741-8F4C-8B6C94C0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35" y="1165639"/>
            <a:ext cx="4135907" cy="2866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0CF450-41CF-084E-9B42-361D317D235A}"/>
              </a:ext>
            </a:extLst>
          </p:cNvPr>
          <p:cNvSpPr txBox="1"/>
          <p:nvPr/>
        </p:nvSpPr>
        <p:spPr>
          <a:xfrm>
            <a:off x="5724192" y="1299374"/>
            <a:ext cx="2438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Education: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UW: $376M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Community Colleges: $246M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UW Med Ed: $55M</a:t>
            </a:r>
          </a:p>
          <a:p>
            <a:endParaRPr lang="en-US" sz="1200" dirty="0"/>
          </a:p>
          <a:p>
            <a:r>
              <a:rPr lang="en-US" sz="1200" dirty="0"/>
              <a:t>Health: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Health Care Financing: $675M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Behavioral Health:  $160M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Public Health:  $65M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Aging: $31M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General Govt: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Capital Construction: $118M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General Services:  $58M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Enterprise Technology:  $49M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Public Safety &amp; Corrections: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Corrections: $277M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Attorney General:  $59M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Public Defender:  $24M</a:t>
            </a:r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20E86-B9C0-9B44-9457-26B2892F532F}"/>
              </a:ext>
            </a:extLst>
          </p:cNvPr>
          <p:cNvSpPr txBox="1"/>
          <p:nvPr/>
        </p:nvSpPr>
        <p:spPr>
          <a:xfrm>
            <a:off x="1764476" y="4197928"/>
            <a:ext cx="29250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Human Services: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Family Services: $144M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Workforce Services:  $20M</a:t>
            </a:r>
          </a:p>
          <a:p>
            <a:endParaRPr lang="en-US" sz="1200" dirty="0"/>
          </a:p>
          <a:p>
            <a:r>
              <a:rPr lang="en-US" sz="1200" dirty="0"/>
              <a:t>Natural Resources: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DEQ: $36M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Agriculture:  $27M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State Lands &amp; Investments:  $23M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Regulatory &amp; Econ Development: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Wyoming Business Council: $56M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State Parks &amp; Cultural Resources: $31M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dirty="0"/>
              <a:t>Tourism:  $25M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286F06-0797-DA43-BB0F-657070256657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5136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General Fund</a:t>
            </a:r>
          </a:p>
        </p:txBody>
      </p:sp>
    </p:spTree>
    <p:extLst>
      <p:ext uri="{BB962C8B-B14F-4D97-AF65-F5344CB8AC3E}">
        <p14:creationId xmlns:p14="http://schemas.microsoft.com/office/powerpoint/2010/main" val="108375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CA6A-9EFF-EA40-8121-98779A6E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421" y="3672839"/>
            <a:ext cx="4420491" cy="306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BFA97-8926-D24F-BA12-40DF17A53B4B}"/>
              </a:ext>
            </a:extLst>
          </p:cNvPr>
          <p:cNvSpPr txBox="1"/>
          <p:nvPr/>
        </p:nvSpPr>
        <p:spPr>
          <a:xfrm>
            <a:off x="1187135" y="4575306"/>
            <a:ext cx="2812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Statutory Funds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School Foundation Account: $1.79B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Employee Group Insurance:  $675M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School Cap Con Account: $203M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Liquor Sales &amp; Purchases: $175M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Highway Funds: $157M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36 Boards &amp; Commissions: $73M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Workers Comp, Unemployment: $65M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A5481-EF40-1F42-B60A-B29A02C2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6" y="1170516"/>
            <a:ext cx="4420490" cy="3063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28B8A8-11E4-7D4F-9B94-DE44426F8EF5}"/>
              </a:ext>
            </a:extLst>
          </p:cNvPr>
          <p:cNvSpPr txBox="1"/>
          <p:nvPr/>
        </p:nvSpPr>
        <p:spPr>
          <a:xfrm>
            <a:off x="4599421" y="1220528"/>
            <a:ext cx="4199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Most, but not all, Federal Funds require matching State Funds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Cuts in General Fund for these have twice the program impact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Currently not receiving available Federal Medicaid funds for Special Ed due to funding model (100%)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Health: Health Care Financing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Education:  School Support &amp;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Human Services:  Department of Family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Natural Resources: Abandoned Mines, Mineral Royalty Grants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6CD41D-DC99-FE4F-AB33-D207456DDF1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5136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Federal &amp; Other Funds</a:t>
            </a:r>
          </a:p>
        </p:txBody>
      </p:sp>
    </p:spTree>
    <p:extLst>
      <p:ext uri="{BB962C8B-B14F-4D97-AF65-F5344CB8AC3E}">
        <p14:creationId xmlns:p14="http://schemas.microsoft.com/office/powerpoint/2010/main" val="12001515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DC9F637D-67B7-FE43-9A65-547F30B06475}" vid="{EF922938-DF80-664B-BF6E-62B7CAF59F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2202</TotalTime>
  <Words>280</Words>
  <Application>Microsoft Macintosh PowerPoint</Application>
  <PresentationFormat>Letter Paper (8.5x11 in)</PresentationFormat>
  <Paragraphs>65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Symons</dc:creator>
  <cp:lastModifiedBy>Gail Symons</cp:lastModifiedBy>
  <cp:revision>17</cp:revision>
  <dcterms:created xsi:type="dcterms:W3CDTF">2019-03-13T16:10:16Z</dcterms:created>
  <dcterms:modified xsi:type="dcterms:W3CDTF">2019-03-25T16:13:44Z</dcterms:modified>
</cp:coreProperties>
</file>